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56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4F0"/>
    <a:srgbClr val="F8F5F0"/>
    <a:srgbClr val="F4F1E9"/>
    <a:srgbClr val="F4F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C681-64CB-F77A-3F31-AA33A617C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0E34A-1592-AC0C-868B-FDB680CFA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8143F-95B6-808A-F3CD-7A94E3CC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94759-A920-0371-3C16-FA7CD85B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2F534-05AB-FAFA-9D58-AE8444A1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0681-CAB4-1BF4-31CA-E34D745D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F3DC2-2862-612A-F754-2E3E9A1EE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79247-2D89-51FD-2A42-14587CAC1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5811B-DBF7-41E2-3EFA-7C194D208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0F6FA-E694-3B9E-29D8-0DD8065D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E71B6F-E18B-2537-1C25-5CEF8D9028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B795F-164C-B770-A539-95D81807D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A864A-D25B-EB56-8890-68D3EE6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97FCF-1E89-19C6-C4E2-A9894958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B235F-8B9C-9317-DEE5-24F77DC4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1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D77C-2894-BB74-D320-A69CED06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B17BC-203F-A311-699F-FEBEE2732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8DCC3-A8E9-DBDA-F6C2-A190A7B4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17B83-185D-55A8-42EB-6E318382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78F1E-46F4-FA62-248D-D9B176E2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F157-81C5-AB47-8AE9-450D86D5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4D2F2-E7B5-890E-AF1F-62CD09DD3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4D2F4-F0AA-93C1-1B32-3F406AB9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D0586-88F6-34BE-7D74-FC895CF0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461E-7542-C795-82F7-C03559E8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11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D16C-52AC-ADC4-1FAA-1C876C4D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34930-F7A0-2DB0-3387-F2FAF3F82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553EE-246E-FADC-CD01-9B0FADA50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74AE-A19D-3D5C-1075-D5AB151D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1C66F-BB49-0723-BDAE-6868CF86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CC507-6AA7-0FCE-7F00-4B834CDF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D2D6-25E0-5991-81CF-FE51EBEC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C84B1-FF0D-1A97-352D-1613D6E2A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9EC663-272D-099B-A466-9E5A64F67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8369C-40B4-0115-E205-CE81B3F1D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CA683-DC32-D7F6-7D50-7FB416BFE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28157-7707-0282-2BE9-4317B373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B2979-D384-8F85-A6B2-8725DE7D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A9CD-1662-D07F-BF47-00F67346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8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B110-AB52-8200-9C30-58FF2495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10711-D9CA-2E8D-3651-2E75BCF1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7854A-7234-E74A-2F9D-B378B65E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FF84D-6B04-25CD-C262-E096F6CA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1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69EAF-87A7-EE8C-4D09-92325BE2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0BEDD-3A16-524B-962B-71570A26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0B6B2-74FF-24E3-84AF-B5030F84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2713-DFD7-2360-40EA-AEF5D4E5D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8BB1-0152-C987-060A-51A49C893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6F722-57CE-FF5E-AC52-B663F86D7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83C31-89EE-B1DE-006F-26BD156C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46A1E-EFA0-5BFF-B6D9-22A1FDA96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274C7-32F3-32AB-A1CC-C01150E2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0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3DFA-4B14-7B66-389B-3920A31BA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6A57B-DC0C-C8F7-8626-47228204F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758E5-38C9-0922-CEE2-1B63D9333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E0AFC-2734-C54C-3913-9A225056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891DF-A529-05EB-6246-C541F48C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576AE-C9E5-C4DB-36E4-CB963F2A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0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C3A52-D0B4-7CC3-323C-93F3B56C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415DA-562D-D374-DE06-0C8539AA8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DB88-D858-A706-9071-FD2544260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A26D37-094C-4282-9AD7-8583FF61834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0303C-5498-91EC-D26D-A0079B6A9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40503-0FAE-5CFA-163B-EAA8598F3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0BEA43-287D-452D-9F77-2510127B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8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AACB0-930C-13C7-BE75-CB187C626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lack lines">
            <a:extLst>
              <a:ext uri="{FF2B5EF4-FFF2-40B4-BE49-F238E27FC236}">
                <a16:creationId xmlns:a16="http://schemas.microsoft.com/office/drawing/2014/main" id="{8434B3EB-F712-097A-186D-153245AC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3" r="3799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A2E8D-3AD5-C8B0-BE6D-14B847984DD3}"/>
              </a:ext>
            </a:extLst>
          </p:cNvPr>
          <p:cNvSpPr/>
          <p:nvPr/>
        </p:nvSpPr>
        <p:spPr>
          <a:xfrm>
            <a:off x="1828800" y="1323191"/>
            <a:ext cx="2151529" cy="505609"/>
          </a:xfrm>
          <a:prstGeom prst="rect">
            <a:avLst/>
          </a:prstGeom>
          <a:solidFill>
            <a:srgbClr val="F7F4F0"/>
          </a:solidFill>
          <a:ln>
            <a:solidFill>
              <a:srgbClr val="F7F4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3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A05B31-55C8-888A-24F5-8B649D943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9DBC71-3120-6DF5-5427-D90CB2F4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8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close-up of words&#10;&#10;AI-generated content may be incorrect.">
            <a:extLst>
              <a:ext uri="{FF2B5EF4-FFF2-40B4-BE49-F238E27FC236}">
                <a16:creationId xmlns:a16="http://schemas.microsoft.com/office/drawing/2014/main" id="{B6060C83-FA1A-054E-CD99-C99256E4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6" y="2108500"/>
            <a:ext cx="5179852" cy="2071359"/>
          </a:xfrm>
          <a:prstGeom prst="rect">
            <a:avLst/>
          </a:prstGeom>
        </p:spPr>
      </p:pic>
      <p:pic>
        <p:nvPicPr>
          <p:cNvPr id="7" name="Picture 6" descr="A close up of words&#10;&#10;AI-generated content may be incorrect.">
            <a:extLst>
              <a:ext uri="{FF2B5EF4-FFF2-40B4-BE49-F238E27FC236}">
                <a16:creationId xmlns:a16="http://schemas.microsoft.com/office/drawing/2014/main" id="{8F5ACA32-1218-23F1-5D0F-C6E05FFF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229" y="2108499"/>
            <a:ext cx="5385771" cy="20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032B81-695A-71EB-4C46-988ADA65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diagram&#10;&#10;AI-generated content may be incorrect.">
            <a:extLst>
              <a:ext uri="{FF2B5EF4-FFF2-40B4-BE49-F238E27FC236}">
                <a16:creationId xmlns:a16="http://schemas.microsoft.com/office/drawing/2014/main" id="{B42222E9-F9E5-84F8-65D5-7D5C199C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4" r="3827"/>
          <a:stretch>
            <a:fillRect/>
          </a:stretch>
        </p:blipFill>
        <p:spPr>
          <a:xfrm>
            <a:off x="20" y="12040"/>
            <a:ext cx="12191980" cy="6856718"/>
          </a:xfrm>
          <a:prstGeom prst="rect">
            <a:avLst/>
          </a:prstGeom>
        </p:spPr>
      </p:pic>
      <p:pic>
        <p:nvPicPr>
          <p:cNvPr id="5" name="Picture 4" descr="A close up of words&#10;&#10;AI-generated content may be incorrect.">
            <a:extLst>
              <a:ext uri="{FF2B5EF4-FFF2-40B4-BE49-F238E27FC236}">
                <a16:creationId xmlns:a16="http://schemas.microsoft.com/office/drawing/2014/main" id="{90CE20B7-CA41-A642-BC36-CF952543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3" y="1807285"/>
            <a:ext cx="5124346" cy="2135581"/>
          </a:xfrm>
          <a:prstGeom prst="rect">
            <a:avLst/>
          </a:prstGeom>
        </p:spPr>
      </p:pic>
      <p:pic>
        <p:nvPicPr>
          <p:cNvPr id="7" name="Picture 6" descr="A close up of words&#10;&#10;AI-generated content may be incorrect.">
            <a:extLst>
              <a:ext uri="{FF2B5EF4-FFF2-40B4-BE49-F238E27FC236}">
                <a16:creationId xmlns:a16="http://schemas.microsoft.com/office/drawing/2014/main" id="{433AABC6-A27F-6324-D85D-28530E798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774" y="1807285"/>
            <a:ext cx="4529359" cy="21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4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D8DC1-57D4-83D9-5B12-88A7F4E53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white paper&#10;&#10;AI-generated content may be incorrect.">
            <a:extLst>
              <a:ext uri="{FF2B5EF4-FFF2-40B4-BE49-F238E27FC236}">
                <a16:creationId xmlns:a16="http://schemas.microsoft.com/office/drawing/2014/main" id="{C23DA4AC-7AE4-CFC6-1BCF-4CAACC41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4" r="1468" b="1"/>
          <a:stretch>
            <a:fillRect/>
          </a:stretch>
        </p:blipFill>
        <p:spPr>
          <a:xfrm>
            <a:off x="20" y="12040"/>
            <a:ext cx="12191980" cy="6856718"/>
          </a:xfrm>
          <a:prstGeom prst="rect">
            <a:avLst/>
          </a:prstGeom>
        </p:spPr>
      </p:pic>
      <p:pic>
        <p:nvPicPr>
          <p:cNvPr id="5" name="Picture 4" descr="A close up of words&#10;&#10;AI-generated content may be incorrect.">
            <a:extLst>
              <a:ext uri="{FF2B5EF4-FFF2-40B4-BE49-F238E27FC236}">
                <a16:creationId xmlns:a16="http://schemas.microsoft.com/office/drawing/2014/main" id="{00BE59E5-2207-A5A1-1F41-6CA60504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1" y="1990164"/>
            <a:ext cx="5292762" cy="2463501"/>
          </a:xfrm>
          <a:prstGeom prst="rect">
            <a:avLst/>
          </a:prstGeom>
        </p:spPr>
      </p:pic>
      <p:pic>
        <p:nvPicPr>
          <p:cNvPr id="7" name="Picture 6" descr="A close up of words&#10;&#10;AI-generated content may be incorrect.">
            <a:extLst>
              <a:ext uri="{FF2B5EF4-FFF2-40B4-BE49-F238E27FC236}">
                <a16:creationId xmlns:a16="http://schemas.microsoft.com/office/drawing/2014/main" id="{D6F73C35-AEC4-D1BE-6FA1-FDE099A30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16" y="1990164"/>
            <a:ext cx="4858869" cy="24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3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168817-D85A-42E3-24E8-68CCCF1D1E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4F0"/>
          </a:solidFill>
          <a:ln>
            <a:solidFill>
              <a:srgbClr val="F7F4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7F4F0"/>
              </a:solidFill>
            </a:endParaRP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4BF3FA94-EFB2-F6CF-C4D7-6CA3E84C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2" t="1581"/>
          <a:stretch>
            <a:fillRect/>
          </a:stretch>
        </p:blipFill>
        <p:spPr>
          <a:xfrm>
            <a:off x="2854959" y="731520"/>
            <a:ext cx="6557151" cy="5483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AD34F-8100-395A-EBA3-59A5B2BB6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56" y="169467"/>
            <a:ext cx="8754697" cy="562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0A9F6C-B24A-1DA8-9FD7-BEBCBAF54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66" y="6126480"/>
            <a:ext cx="1178826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3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1C995D-9BEA-7D00-656C-95EA2B5E2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document&#10;&#10;AI-generated content may be incorrect.">
            <a:extLst>
              <a:ext uri="{FF2B5EF4-FFF2-40B4-BE49-F238E27FC236}">
                <a16:creationId xmlns:a16="http://schemas.microsoft.com/office/drawing/2014/main" id="{E0CB34B3-FAA7-3079-4DA2-B5E1B327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7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E6569E-E828-122D-4920-E347D3F7A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diagram">
            <a:extLst>
              <a:ext uri="{FF2B5EF4-FFF2-40B4-BE49-F238E27FC236}">
                <a16:creationId xmlns:a16="http://schemas.microsoft.com/office/drawing/2014/main" id="{6FCF1363-4F60-32CC-3417-A91C161E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8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7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713A5B-BCF3-569C-F082-1A18B6A1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graph&#10;&#10;AI-generated content may be incorrect.">
            <a:extLst>
              <a:ext uri="{FF2B5EF4-FFF2-40B4-BE49-F238E27FC236}">
                <a16:creationId xmlns:a16="http://schemas.microsoft.com/office/drawing/2014/main" id="{38C4879C-EC67-6A5C-781F-FB0ECA2D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E60427-BD2D-2E7C-5FD1-630A8D4D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text cleaning&#10;&#10;AI-generated content may be incorrect.">
            <a:extLst>
              <a:ext uri="{FF2B5EF4-FFF2-40B4-BE49-F238E27FC236}">
                <a16:creationId xmlns:a16="http://schemas.microsoft.com/office/drawing/2014/main" id="{0D9E1A7F-E215-DC1C-5F07-611F6BB6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35A28B-2B1F-B831-65E2-5940E8AC9CC0}"/>
              </a:ext>
            </a:extLst>
          </p:cNvPr>
          <p:cNvSpPr/>
          <p:nvPr/>
        </p:nvSpPr>
        <p:spPr>
          <a:xfrm>
            <a:off x="11252499" y="6583680"/>
            <a:ext cx="937977" cy="274320"/>
          </a:xfrm>
          <a:prstGeom prst="rect">
            <a:avLst/>
          </a:prstGeom>
          <a:solidFill>
            <a:srgbClr val="F4F1E9"/>
          </a:solidFill>
          <a:ln>
            <a:solidFill>
              <a:srgbClr val="F4F1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58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E50D1A-A24F-A469-3737-42C9CF78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diagram of a model&#10;&#10;AI-generated content may be incorrect.">
            <a:extLst>
              <a:ext uri="{FF2B5EF4-FFF2-40B4-BE49-F238E27FC236}">
                <a16:creationId xmlns:a16="http://schemas.microsoft.com/office/drawing/2014/main" id="{605BBB30-1D2F-F0B1-B920-84BE47F3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38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3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558FA0-6736-0275-1882-5443BFC65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camera lens&#10;&#10;AI-generated content may be incorrect.">
            <a:extLst>
              <a:ext uri="{FF2B5EF4-FFF2-40B4-BE49-F238E27FC236}">
                <a16:creationId xmlns:a16="http://schemas.microsoft.com/office/drawing/2014/main" id="{805E80C0-4B73-9D25-B3CF-E4C78873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DE97B6-EBF1-4053-72F9-200A69132C4D}"/>
              </a:ext>
            </a:extLst>
          </p:cNvPr>
          <p:cNvSpPr/>
          <p:nvPr/>
        </p:nvSpPr>
        <p:spPr>
          <a:xfrm>
            <a:off x="11252499" y="6583680"/>
            <a:ext cx="937977" cy="274320"/>
          </a:xfrm>
          <a:prstGeom prst="rect">
            <a:avLst/>
          </a:prstGeom>
          <a:solidFill>
            <a:srgbClr val="F4F1E9"/>
          </a:solidFill>
          <a:ln>
            <a:solidFill>
              <a:srgbClr val="F4F1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4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F6B43-77F1-317F-E700-1220F9B25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2985C366-893A-BAD8-7B5C-47533D9C6E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1" t="7430" b="5368"/>
          <a:stretch>
            <a:fillRect/>
          </a:stretch>
        </p:blipFill>
        <p:spPr>
          <a:xfrm>
            <a:off x="1032734" y="3528163"/>
            <a:ext cx="2969111" cy="2302078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8911FD4D-5FB9-04AF-27EE-D63CBB40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488"/>
            <a:ext cx="12192001" cy="67648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484064-8298-1D72-67DC-6A2AF5B63DE6}"/>
              </a:ext>
            </a:extLst>
          </p:cNvPr>
          <p:cNvSpPr/>
          <p:nvPr/>
        </p:nvSpPr>
        <p:spPr>
          <a:xfrm>
            <a:off x="882127" y="5830241"/>
            <a:ext cx="10477948" cy="1027759"/>
          </a:xfrm>
          <a:prstGeom prst="rect">
            <a:avLst/>
          </a:prstGeom>
          <a:solidFill>
            <a:srgbClr val="F7F4F0"/>
          </a:solidFill>
          <a:ln>
            <a:solidFill>
              <a:srgbClr val="F8F5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3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96A6FC-7E3B-320E-8462-EAA6B6FF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91C5117-70A8-D82B-26F4-FD1C35CA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C71D8B-1813-4778-7874-30A1ADC4587E}"/>
              </a:ext>
            </a:extLst>
          </p:cNvPr>
          <p:cNvSpPr/>
          <p:nvPr/>
        </p:nvSpPr>
        <p:spPr>
          <a:xfrm>
            <a:off x="11252499" y="6583680"/>
            <a:ext cx="937977" cy="274320"/>
          </a:xfrm>
          <a:prstGeom prst="rect">
            <a:avLst/>
          </a:prstGeom>
          <a:solidFill>
            <a:srgbClr val="F4F1E9"/>
          </a:solidFill>
          <a:ln>
            <a:solidFill>
              <a:srgbClr val="F4F1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6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436692-18BD-C47F-A10A-1541CC449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865FEC-D5B6-3E3A-5DF6-D8FE9157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70" r="64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82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Kartik Prajapati</dc:creator>
  <cp:lastModifiedBy>Kartik Prajapati</cp:lastModifiedBy>
  <cp:revision>8</cp:revision>
  <dcterms:created xsi:type="dcterms:W3CDTF">2025-12-03T15:06:39Z</dcterms:created>
  <dcterms:modified xsi:type="dcterms:W3CDTF">2025-12-03T15:48:58Z</dcterms:modified>
</cp:coreProperties>
</file>